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konstruktionenberlin.de/index.html" TargetMode="External"/><Relationship Id="rId3" Type="http://schemas.openxmlformats.org/officeDocument/2006/relationships/hyperlink" Target="https://dream.holzkonstruktionenberlin.de/paket-08f167db4e6b4a1fbb11bc6ca344e373/wann-lohnt-sich-holz-im-vergleich-zu-anderen-baustoffen-3f601b2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im Vergleich: Aufbau, Eigenschaften und Einsatzbereiche</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Wann lohnt sich Holz im Vergleich zu anderen Baustoffen?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